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533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293</Words>
  <Application>Microsoft Office PowerPoint</Application>
  <PresentationFormat>Niestandardowy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Kowalski Ryszard</cp:lastModifiedBy>
  <cp:revision>14</cp:revision>
  <cp:lastPrinted>2020-04-01T09:43:34Z</cp:lastPrinted>
  <dcterms:created xsi:type="dcterms:W3CDTF">2020-03-26T15:33:22Z</dcterms:created>
  <dcterms:modified xsi:type="dcterms:W3CDTF">2020-04-01T11:49:22Z</dcterms:modified>
</cp:coreProperties>
</file>